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6150B88D-3CD7-42F7-8EC7-AB617F50BC25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4" tIns="45327" rIns="90654" bIns="453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654" tIns="45327" rIns="90654" bIns="4532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1" cy="493316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36777512-BA85-4499-83BD-E3B63EBD52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621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1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2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6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6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9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6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3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6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3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3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DF16-7525-422B-87F4-094CDA04A3FC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0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utoShape 4"/>
          <p:cNvSpPr>
            <a:spLocks noChangeArrowheads="1"/>
          </p:cNvSpPr>
          <p:nvPr/>
        </p:nvSpPr>
        <p:spPr bwMode="auto">
          <a:xfrm>
            <a:off x="115802" y="2732953"/>
            <a:ext cx="7147989" cy="2066419"/>
          </a:xfrm>
          <a:prstGeom prst="roundRect">
            <a:avLst>
              <a:gd name="adj" fmla="val 2912"/>
            </a:avLst>
          </a:prstGeom>
          <a:solidFill>
            <a:srgbClr val="FFFFFF"/>
          </a:solidFill>
          <a:ln w="28575">
            <a:solidFill>
              <a:srgbClr val="00B0F0"/>
            </a:solidFill>
            <a:prstDash val="sysDot"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15804" y="1012704"/>
            <a:ext cx="8972977" cy="579727"/>
          </a:xfrm>
          <a:prstGeom prst="rect">
            <a:avLst/>
          </a:prstGeom>
          <a:noFill/>
          <a:ln w="25400">
            <a:solidFill>
              <a:srgbClr val="00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6439" tIns="43220" rIns="86439" bIns="43220">
            <a:spAutoFit/>
          </a:bodyPr>
          <a:lstStyle>
            <a:lvl1pPr defTabSz="865188"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865188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865188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865188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865188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prstClr val="black"/>
                </a:solidFill>
                <a:latin typeface="Arial" charset="0"/>
                <a:ea typeface="HGP創英角ｺﾞｼｯｸUB" pitchFamily="50" charset="-128"/>
              </a:rPr>
              <a:t>　○○大学（共同申請：○○大学、○○大学）　連携市町村：○○町</a:t>
            </a:r>
            <a:endParaRPr lang="en-US" altLang="ja-JP" sz="1600" dirty="0">
              <a:solidFill>
                <a:prstClr val="black"/>
              </a:solidFill>
              <a:latin typeface="Arial" charset="0"/>
              <a:ea typeface="HGP創英角ｺﾞｼｯｸUB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prstClr val="black"/>
                </a:solidFill>
                <a:latin typeface="Arial" charset="0"/>
                <a:ea typeface="HGP創英角ｺﾞｼｯｸUB" pitchFamily="50" charset="-128"/>
              </a:rPr>
              <a:t>　連携市町村との協定締結日：○○年○月○日　現地拠点：○○郡○○町○○○館（○階○○室）　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98615" y="293429"/>
            <a:ext cx="8990166" cy="64128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 lIns="86439" tIns="43220" rIns="86439" bIns="43220">
            <a:spAutoFit/>
          </a:bodyPr>
          <a:lstStyle>
            <a:lvl1pPr defTabSz="865188"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865188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865188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865188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865188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solidFill>
                  <a:prstClr val="white"/>
                </a:solidFill>
                <a:latin typeface="Arial" charset="0"/>
                <a:ea typeface="HGP創英角ｺﾞｼｯｸUB" pitchFamily="50" charset="-128"/>
              </a:rPr>
              <a:t>｢</a:t>
            </a:r>
            <a:r>
              <a:rPr lang="ja-JP" altLang="en-US" sz="1800" dirty="0">
                <a:solidFill>
                  <a:prstClr val="white"/>
                </a:solidFill>
                <a:latin typeface="Arial" charset="0"/>
                <a:ea typeface="HGP創英角ｺﾞｼｯｸUB" pitchFamily="50" charset="-128"/>
              </a:rPr>
              <a:t>事業名：○○○○○○○○○○○○○○○○○○○○○○○○○○ </a:t>
            </a:r>
            <a:r>
              <a:rPr lang="en-US" altLang="ja-JP" sz="1800" dirty="0">
                <a:solidFill>
                  <a:prstClr val="white"/>
                </a:solidFill>
                <a:latin typeface="Arial" charset="0"/>
                <a:ea typeface="HGP創英角ｺﾞｼｯｸUB" pitchFamily="50" charset="-128"/>
              </a:rPr>
              <a:t>｣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prstClr val="white"/>
                </a:solidFill>
                <a:latin typeface="Arial" charset="0"/>
                <a:ea typeface="HGP創英角ｺﾞｼｯｸUB" pitchFamily="50" charset="-128"/>
              </a:rPr>
              <a:t>○○年度補助事業の実績・成果</a:t>
            </a:r>
            <a:r>
              <a:rPr lang="ja-JP" altLang="en-US" sz="1200" dirty="0">
                <a:solidFill>
                  <a:prstClr val="white"/>
                </a:solidFill>
                <a:latin typeface="+mj-ea"/>
                <a:ea typeface="+mj-ea"/>
              </a:rPr>
              <a:t>　　　　　　　　　　　　　　　　　　　　　　　　　　　　　　　　　　　　　　　　　　　　　　　　　　　　　　　　</a:t>
            </a:r>
            <a:endParaRPr lang="en-US" altLang="ja-JP" sz="1200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27" name="タイトル 2"/>
          <p:cNvSpPr txBox="1">
            <a:spLocks/>
          </p:cNvSpPr>
          <p:nvPr/>
        </p:nvSpPr>
        <p:spPr>
          <a:xfrm>
            <a:off x="5199769" y="5178862"/>
            <a:ext cx="1120608" cy="303646"/>
          </a:xfrm>
          <a:prstGeom prst="rect">
            <a:avLst/>
          </a:prstGeom>
          <a:ln w="6350">
            <a:noFill/>
          </a:ln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ja-JP" sz="12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115803" y="1750788"/>
            <a:ext cx="8972977" cy="722012"/>
          </a:xfrm>
          <a:prstGeom prst="roundRect">
            <a:avLst>
              <a:gd name="adj" fmla="val 2912"/>
            </a:avLst>
          </a:prstGeom>
          <a:solidFill>
            <a:srgbClr val="FFFFFF"/>
          </a:solidFill>
          <a:ln w="28575">
            <a:solidFill>
              <a:srgbClr val="548DD4"/>
            </a:solidFill>
            <a:prstDash val="sysDot"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3" name="Text Box 63"/>
          <p:cNvSpPr txBox="1">
            <a:spLocks noChangeArrowheads="1"/>
          </p:cNvSpPr>
          <p:nvPr/>
        </p:nvSpPr>
        <p:spPr bwMode="auto">
          <a:xfrm>
            <a:off x="38555" y="1657114"/>
            <a:ext cx="1221077" cy="27195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 wrap="square" lIns="86439" tIns="43220" rIns="86439" bIns="43220">
            <a:spAutoFit/>
          </a:bodyPr>
          <a:lstStyle>
            <a:lvl1pPr defTabSz="865188"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865188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865188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865188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865188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prstClr val="white"/>
                </a:solidFill>
                <a:latin typeface="Arial" charset="0"/>
                <a:ea typeface="HGP創英角ｺﾞｼｯｸUB" pitchFamily="50" charset="-128"/>
              </a:rPr>
              <a:t>事業のポイント</a:t>
            </a:r>
            <a:endParaRPr lang="en-US" altLang="ja-JP" sz="1200" dirty="0">
              <a:solidFill>
                <a:prstClr val="white"/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>
            <a:off x="7399684" y="2636912"/>
            <a:ext cx="1661112" cy="992077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写真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4" name="Text Box 63"/>
          <p:cNvSpPr txBox="1">
            <a:spLocks noChangeArrowheads="1"/>
          </p:cNvSpPr>
          <p:nvPr/>
        </p:nvSpPr>
        <p:spPr bwMode="auto">
          <a:xfrm>
            <a:off x="38555" y="2543865"/>
            <a:ext cx="1509109" cy="27195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txBody>
          <a:bodyPr wrap="square" lIns="86439" tIns="43220" rIns="86439" bIns="43220">
            <a:spAutoFit/>
          </a:bodyPr>
          <a:lstStyle>
            <a:lvl1pPr defTabSz="865188"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865188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865188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865188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865188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prstClr val="white"/>
                </a:solidFill>
                <a:latin typeface="Arial" charset="0"/>
                <a:ea typeface="HGP創英角ｺﾞｼｯｸUB" pitchFamily="50" charset="-128"/>
              </a:rPr>
              <a:t>今年度の活動実績</a:t>
            </a:r>
            <a:endParaRPr lang="en-US" altLang="ja-JP" sz="1200" dirty="0">
              <a:solidFill>
                <a:prstClr val="white"/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26" name="AutoShape 4"/>
          <p:cNvSpPr>
            <a:spLocks noChangeArrowheads="1"/>
          </p:cNvSpPr>
          <p:nvPr/>
        </p:nvSpPr>
        <p:spPr bwMode="auto">
          <a:xfrm>
            <a:off x="112541" y="5142388"/>
            <a:ext cx="7147989" cy="1509912"/>
          </a:xfrm>
          <a:prstGeom prst="roundRect">
            <a:avLst>
              <a:gd name="adj" fmla="val 2912"/>
            </a:avLst>
          </a:prstGeom>
          <a:solidFill>
            <a:srgbClr val="FFFFFF"/>
          </a:solidFill>
          <a:ln w="28575">
            <a:solidFill>
              <a:schemeClr val="accent6"/>
            </a:solidFill>
            <a:prstDash val="sysDot"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8" name="Text Box 63"/>
          <p:cNvSpPr txBox="1">
            <a:spLocks noChangeArrowheads="1"/>
          </p:cNvSpPr>
          <p:nvPr/>
        </p:nvSpPr>
        <p:spPr bwMode="auto">
          <a:xfrm>
            <a:off x="38555" y="4928660"/>
            <a:ext cx="1221076" cy="27195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wrap="square" lIns="86439" tIns="43220" rIns="86439" bIns="43220">
            <a:spAutoFit/>
          </a:bodyPr>
          <a:lstStyle>
            <a:lvl1pPr defTabSz="865188"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defTabSz="865188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defTabSz="865188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defTabSz="865188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defTabSz="865188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8651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prstClr val="white"/>
                </a:solidFill>
                <a:latin typeface="Arial" charset="0"/>
                <a:ea typeface="HGP創英角ｺﾞｼｯｸUB" pitchFamily="50" charset="-128"/>
              </a:rPr>
              <a:t>今年度の成果</a:t>
            </a:r>
            <a:endParaRPr lang="en-US" altLang="ja-JP" sz="1200" dirty="0">
              <a:solidFill>
                <a:prstClr val="white"/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22" name="AutoShape 10"/>
          <p:cNvSpPr>
            <a:spLocks noChangeArrowheads="1"/>
          </p:cNvSpPr>
          <p:nvPr/>
        </p:nvSpPr>
        <p:spPr bwMode="auto">
          <a:xfrm>
            <a:off x="7399684" y="3736108"/>
            <a:ext cx="1661112" cy="992077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写真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671666D-6ECB-4CF4-B09D-84A37B398920}"/>
              </a:ext>
            </a:extLst>
          </p:cNvPr>
          <p:cNvSpPr/>
          <p:nvPr/>
        </p:nvSpPr>
        <p:spPr>
          <a:xfrm>
            <a:off x="2267744" y="59138"/>
            <a:ext cx="4312179" cy="2100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/>
              <a:t>大学等の「復興知」を活用した人材育成基盤構築事業　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29" name="AutoShape 10">
            <a:extLst>
              <a:ext uri="{FF2B5EF4-FFF2-40B4-BE49-F238E27FC236}">
                <a16:creationId xmlns:a16="http://schemas.microsoft.com/office/drawing/2014/main" id="{1BB5EF17-AA7D-4A05-95A6-451D50BA6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5926" y="5137952"/>
            <a:ext cx="1661112" cy="1243376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明朝" pitchFamily="17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図や表等</a:t>
            </a:r>
            <a:endParaRPr kumimoji="1" lang="ja-JP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691CD55-DD15-4DC1-8270-BABC3A8A200A}"/>
              </a:ext>
            </a:extLst>
          </p:cNvPr>
          <p:cNvSpPr/>
          <p:nvPr/>
        </p:nvSpPr>
        <p:spPr>
          <a:xfrm>
            <a:off x="-180528" y="11979"/>
            <a:ext cx="2592288" cy="304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50" dirty="0"/>
              <a:t>第７号様式　事業実績（ポンチ絵）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49840430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573</TotalTime>
  <Words>118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Times New Roman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文部科学省</dc:creator>
  <cp:lastModifiedBy>t.suzuki@fipo.or.jp</cp:lastModifiedBy>
  <cp:revision>80</cp:revision>
  <cp:lastPrinted>2019-01-10T14:27:51Z</cp:lastPrinted>
  <dcterms:created xsi:type="dcterms:W3CDTF">2015-08-04T05:55:43Z</dcterms:created>
  <dcterms:modified xsi:type="dcterms:W3CDTF">2022-03-29T00:36:50Z</dcterms:modified>
</cp:coreProperties>
</file>